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73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9BDDD-F7F3-43D4-A858-237B857C7347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E38E9-C288-4E00-845B-D9865255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0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E38E9-C288-4E00-845B-D986525592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7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B5E9-3976-40BE-9AD4-89C3DFAAA0F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15B-E7E5-4C59-9F4E-477394A09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3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B5E9-3976-40BE-9AD4-89C3DFAAA0F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15B-E7E5-4C59-9F4E-477394A09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5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B5E9-3976-40BE-9AD4-89C3DFAAA0F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15B-E7E5-4C59-9F4E-477394A09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5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B5E9-3976-40BE-9AD4-89C3DFAAA0F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15B-E7E5-4C59-9F4E-477394A09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3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B5E9-3976-40BE-9AD4-89C3DFAAA0F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15B-E7E5-4C59-9F4E-477394A09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6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B5E9-3976-40BE-9AD4-89C3DFAAA0F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15B-E7E5-4C59-9F4E-477394A09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9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B5E9-3976-40BE-9AD4-89C3DFAAA0F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15B-E7E5-4C59-9F4E-477394A09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92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B5E9-3976-40BE-9AD4-89C3DFAAA0F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15B-E7E5-4C59-9F4E-477394A09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5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B5E9-3976-40BE-9AD4-89C3DFAAA0F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15B-E7E5-4C59-9F4E-477394A09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6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B5E9-3976-40BE-9AD4-89C3DFAAA0F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15B-E7E5-4C59-9F4E-477394A09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1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B5E9-3976-40BE-9AD4-89C3DFAAA0F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915B-E7E5-4C59-9F4E-477394A09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2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4B5E9-3976-40BE-9AD4-89C3DFAAA0F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6915B-E7E5-4C59-9F4E-477394A09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97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4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wav"/><Relationship Id="rId7" Type="http://schemas.openxmlformats.org/officeDocument/2006/relationships/image" Target="../media/image5.jpe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-45943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297535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МБДОУ детский сад «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Улаалзай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Garamond" pitchFamily="18" charset="0"/>
              </a:rPr>
              <a:t>Развитие детей дошкольного </a:t>
            </a:r>
            <a:r>
              <a:rPr lang="ru-RU" sz="3600" b="1" dirty="0">
                <a:latin typeface="Garamond" pitchFamily="18" charset="0"/>
              </a:rPr>
              <a:t>возраста средствами музыкального воспитания в контексте </a:t>
            </a:r>
            <a:br>
              <a:rPr lang="ru-RU" sz="3600" b="1" dirty="0">
                <a:latin typeface="Garamond" pitchFamily="18" charset="0"/>
              </a:rPr>
            </a:br>
            <a:r>
              <a:rPr lang="ru-RU" sz="3600" b="1" dirty="0">
                <a:latin typeface="Garamond" pitchFamily="18" charset="0"/>
              </a:rPr>
              <a:t>«ФГОС ДОШКОЛЬНОГО ОБРАЗОВАНИЯ</a:t>
            </a:r>
            <a:r>
              <a:rPr lang="ru-RU" sz="3600" b="1" dirty="0" smtClean="0">
                <a:latin typeface="Garamond" pitchFamily="18" charset="0"/>
              </a:rPr>
              <a:t>»</a:t>
            </a:r>
          </a:p>
          <a:p>
            <a:pPr algn="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Цыбенжапова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Баировна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старший воспитатель</a:t>
            </a:r>
          </a:p>
          <a:p>
            <a:endParaRPr lang="ru-RU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9326" y="0"/>
            <a:ext cx="1285908" cy="1285908"/>
          </a:xfrm>
          <a:prstGeom prst="rect">
            <a:avLst/>
          </a:prstGeom>
          <a:noFill/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020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74"/>
    </mc:Choice>
    <mc:Fallback>
      <p:transition spd="slow" advTm="8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Все образовательные области связаны друг с другом специфика реализации направления «музыкальное развитие», в отличие от других направлений и образовательных областей, связана с тем, что задачи музыкального развития и воспитания детей решаются в тесном сотрудничестве всех специалистов.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Наталья\Desktop\фотки для садика\IMAG17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5"/>
          <a:stretch/>
        </p:blipFill>
        <p:spPr bwMode="auto">
          <a:xfrm>
            <a:off x="539552" y="2441382"/>
            <a:ext cx="3109737" cy="39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2014-09-24 СКЛ\IMG_76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0"/>
          <a:stretch/>
        </p:blipFill>
        <p:spPr bwMode="auto">
          <a:xfrm>
            <a:off x="3923927" y="2441381"/>
            <a:ext cx="4896545" cy="39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42852"/>
            <a:ext cx="86409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856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7707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Родители - наши непосредственные участники педагогического процесса, так же активные помощники в различных мероприятиях, родители должны участвовать в реализации программы, в создании условий для полноценного и своевременного развития ребёнка в дошкольном возрасте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206" y="260648"/>
            <a:ext cx="972772" cy="972772"/>
          </a:xfrm>
          <a:prstGeom prst="rect">
            <a:avLst/>
          </a:prstGeom>
          <a:noFill/>
        </p:spPr>
      </p:pic>
      <p:pic>
        <p:nvPicPr>
          <p:cNvPr id="8194" name="Picture 2" descr="E:\2014-09-24 СКЛ\23 февраля\IMG_20160226_105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8" y="2183466"/>
            <a:ext cx="3172388" cy="197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2014-09-24 СКЛ\IMG_69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3" r="22868" b="-845"/>
          <a:stretch/>
        </p:blipFill>
        <p:spPr bwMode="auto">
          <a:xfrm>
            <a:off x="6602969" y="466407"/>
            <a:ext cx="1857463" cy="343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Наталья\Desktop\фотки для садика\IMAG18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6407"/>
            <a:ext cx="3779912" cy="211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06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429000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Вы, музыканты – люди творческие, 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 в голове много идей. А творчество, как известно, наиболее существенная и необходимая характеристика педагогического труда. Необходима программа, по которой мы должны будем соблюдать все требования ФГОС и к структуре, и к условиям реализации программы, чтобы, в итоге, помочь каждому ребёнку овладеть базисным уровнем дошкольного образования и быть успешным в дальнейшем обучении в школе.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Наталья\Documents\день победы\IMG_20000101_175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2014-09-24 СКЛ\IMG_5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"/>
          <a:stretch/>
        </p:blipFill>
        <p:spPr bwMode="auto">
          <a:xfrm>
            <a:off x="4499992" y="260648"/>
            <a:ext cx="3888432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1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782669"/>
            <a:ext cx="4262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Batang" pitchFamily="18" charset="-127"/>
                <a:ea typeface="Batang" pitchFamily="18" charset="-127"/>
              </a:rPr>
              <a:t>СПАСИБО ЗА ВНИМАНИЕ!</a:t>
            </a:r>
          </a:p>
        </p:txBody>
      </p:sp>
      <p:pic>
        <p:nvPicPr>
          <p:cNvPr id="3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9326" y="476672"/>
            <a:ext cx="1285908" cy="1285908"/>
          </a:xfrm>
          <a:prstGeom prst="rect">
            <a:avLst/>
          </a:prstGeom>
          <a:noFill/>
        </p:spPr>
      </p:pic>
      <p:pic>
        <p:nvPicPr>
          <p:cNvPr id="4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74465" y="4437112"/>
            <a:ext cx="1943663" cy="1800973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757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115196" cy="84072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Утвержден приказом Министерства образования и науки Российской Федерации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от 17 октября 2013 г. № 1155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700808"/>
            <a:ext cx="7541440" cy="23210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" name="Picture 2" descr="J:\дет сад\фото доу\DSCN850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7544" y="3861048"/>
            <a:ext cx="3839887" cy="2880147"/>
          </a:xfrm>
          <a:prstGeom prst="rect">
            <a:avLst/>
          </a:prstGeom>
          <a:noFill/>
        </p:spPr>
      </p:pic>
      <p:pic>
        <p:nvPicPr>
          <p:cNvPr id="1027" name="Picture 3" descr="J:\дет сад\фото доу\DSCN850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88024" y="3861048"/>
            <a:ext cx="3851920" cy="2889172"/>
          </a:xfrm>
          <a:prstGeom prst="rect">
            <a:avLst/>
          </a:prstGeom>
          <a:noFill/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767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33"/>
    </mc:Choice>
    <mc:Fallback>
      <p:transition spd="slow" advTm="5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28760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ФГОС  дошкольного возраста – это ориентация нового документа на социализация и индивидуализация развития ребенка в возрасте от 2 до 8 лет.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дошкольной образовательной организации формируется как программа  психолого-педагогической поддержки позитивной социализации и индивидуализации развития личности детей дошкольного возраста.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978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487760"/>
            <a:ext cx="8136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узыка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и детская музыкальная деятельность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есть средство и условие вхождения ребенка в мир социальных </a:t>
            </a:r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отношений, открытия и презентации своего «я» социума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14-09-24 СКЛ\IMG_69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24148" r="1"/>
          <a:stretch/>
        </p:blipFill>
        <p:spPr bwMode="auto">
          <a:xfrm>
            <a:off x="789709" y="3570134"/>
            <a:ext cx="368535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2014-09-24 СКЛ\IMG_75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0134"/>
            <a:ext cx="345638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4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483" y="476672"/>
            <a:ext cx="43011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Музыкальные способности – часть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биологического наследия</a:t>
            </a:r>
          </a:p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 является самым чудодейственным, самым тонким  средством привлечения к добру, красоте, человечности. Чувство красоты музыкальной мелодии открывает перед ребенком  -  красоту – маленький человек осознает свое достоинство…»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Сухомлинский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14-09-24 СКЛ\IMG_69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79"/>
            <a:ext cx="4116221" cy="548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188640"/>
            <a:ext cx="517524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Внедрение ФГОС ДО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направлению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Музыкальное развитие»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примерной ООП, которая предлагает использование элементов разных моделей образования в детском саду: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ООД;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совместная взросло-детская деятельность;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свободная самостоятельная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деятельность,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обеспечивающих амплификацию развития и эмоциональное благополучие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8024" y="422334"/>
            <a:ext cx="1206466" cy="1206466"/>
          </a:xfrm>
          <a:prstGeom prst="rect">
            <a:avLst/>
          </a:prstGeom>
          <a:noFill/>
        </p:spPr>
      </p:pic>
      <p:pic>
        <p:nvPicPr>
          <p:cNvPr id="4098" name="Picture 2" descr="E:\2014-09-24 СКЛ\IMG_76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4696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96752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Рабочая программа музыкального руководителя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соответствии ФГОС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Новая форма планирования, которая предусматривает создание условия для полного проявления способностей и своевременной коррекции проблем в развитии детей, интеграцию образовательных областей в соответствии с возрастными и индивидуальными особенностями детей;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педагогического процесса путем внедрения и интеграции различных игр в разные виды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8024" y="142852"/>
            <a:ext cx="972772" cy="972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24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814" y="3717032"/>
            <a:ext cx="7405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включают в свою рабочую программу,  программу музыкального руководителя  в направлении «музыкальное развитие» и затем включают в календарное планирование во все формы работы с детьми.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Наталья\Pictures\8 марта\IMG_16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36" y="90872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талья\Pictures\8 марта\IMG_1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15" y="90872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8024" y="142852"/>
            <a:ext cx="972772" cy="972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63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3998" y="620688"/>
            <a:ext cx="46644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Использование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музыки в ходе режимных моментов: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утренней гимнастике;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организованной образовательной деятельности;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время умывания;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время прогулки;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Сюжетно-ролевых играх;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дневным сном;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пробуждении;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время праздников  и развлечений.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Наталья\Pictures\8 марта\IMG_17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9"/>
          <a:stretch/>
        </p:blipFill>
        <p:spPr bwMode="auto">
          <a:xfrm>
            <a:off x="175661" y="163279"/>
            <a:ext cx="396591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лья\Desktop\фотки для садика\IMAG12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9" y="4531717"/>
            <a:ext cx="3927182" cy="220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аталья\Desktop\веселые старты 2016\IMG_20160310_1022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16464" r="6666" b="25085"/>
          <a:stretch/>
        </p:blipFill>
        <p:spPr bwMode="auto">
          <a:xfrm>
            <a:off x="175661" y="2467535"/>
            <a:ext cx="3965919" cy="203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5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255</Words>
  <Application>Microsoft Office PowerPoint</Application>
  <PresentationFormat>Экран (4:3)</PresentationFormat>
  <Paragraphs>52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Утвержден приказом Министерства образования и науки Российской Федерации от 17 октября 2013 г. № 1155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«Улаалзай»  Развитие детей  дошкольного возраста средствами музыкального воспитания в контексте  «ФГОС ДОШКОЛЬНОГО ОБРАЗОВАНИЯ»</dc:title>
  <dc:creator>Наталья</dc:creator>
  <cp:lastModifiedBy>Наталья</cp:lastModifiedBy>
  <cp:revision>25</cp:revision>
  <cp:lastPrinted>2016-04-03T10:53:15Z</cp:lastPrinted>
  <dcterms:created xsi:type="dcterms:W3CDTF">2016-04-02T08:48:33Z</dcterms:created>
  <dcterms:modified xsi:type="dcterms:W3CDTF">2016-04-03T11:22:33Z</dcterms:modified>
</cp:coreProperties>
</file>